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44B56B-02A9-4AB0-9D42-2C282BEAA6D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D64F93-EFEC-4C5A-B1F6-EEB6F9D7F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656184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4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NHIỆT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LIỆT CHÀO MỪNG THẦY CÔ ĐẾN DỰ TIẾT CHUYÊN ĐỀ MĨ THUẬT LỚP 8A1</a:t>
            </a:r>
            <a:b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en-US" sz="2400" b="1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192688" cy="1008112"/>
          </a:xfrm>
        </p:spPr>
        <p:txBody>
          <a:bodyPr/>
          <a:lstStyle/>
          <a:p>
            <a:r>
              <a:rPr lang="en-US" b="1" smtClean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                          </a:t>
            </a:r>
            <a:r>
              <a:rPr lang="en-US" b="1" smtClean="0">
                <a:solidFill>
                  <a:schemeClr val="accent3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GV</a:t>
            </a:r>
            <a:r>
              <a:rPr lang="en-US" b="1">
                <a:solidFill>
                  <a:schemeClr val="accent3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 BÙI THỊ HỒNG </a:t>
            </a:r>
            <a:r>
              <a:rPr lang="en-US" b="1" smtClean="0">
                <a:solidFill>
                  <a:schemeClr val="accent3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YẾN </a:t>
            </a:r>
          </a:p>
          <a:p>
            <a:endParaRPr lang="en-US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37176" cy="940966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7: TỈ LỆ CƠ THỂ NGƯỜI</a:t>
            </a:r>
            <a:r>
              <a:rPr lang="en-US" sz="3100" b="1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3100" b="1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3100" b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 </a:t>
            </a:r>
            <a:r>
              <a:rPr lang="en-US" sz="3100" b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3: tạo đặc điểm nhân vật gia đình</a:t>
            </a:r>
            <a:endParaRPr lang="en-US" sz="31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7499176" cy="9361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 Cách thực hiện</a:t>
            </a:r>
          </a:p>
          <a:p>
            <a:pPr marL="0" lvl="0" indent="0">
              <a:buNone/>
            </a:pPr>
            <a:endParaRPr lang="en-US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8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8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2324"/>
            <a:ext cx="3456384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272324"/>
            <a:ext cx="338437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7931224" cy="5112567"/>
          </a:xfrm>
        </p:spPr>
      </p:pic>
    </p:spTree>
    <p:extLst>
      <p:ext uri="{BB962C8B-B14F-4D97-AF65-F5344CB8AC3E}">
        <p14:creationId xmlns:p14="http://schemas.microsoft.com/office/powerpoint/2010/main" val="7296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620688"/>
            <a:ext cx="7230484" cy="5400600"/>
          </a:xfrm>
        </p:spPr>
      </p:pic>
    </p:spTree>
    <p:extLst>
      <p:ext uri="{BB962C8B-B14F-4D97-AF65-F5344CB8AC3E}">
        <p14:creationId xmlns:p14="http://schemas.microsoft.com/office/powerpoint/2010/main" val="6607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7684" y="-423428"/>
            <a:ext cx="5400600" cy="7488832"/>
          </a:xfrm>
        </p:spPr>
      </p:pic>
    </p:spTree>
    <p:extLst>
      <p:ext uri="{BB962C8B-B14F-4D97-AF65-F5344CB8AC3E}">
        <p14:creationId xmlns:p14="http://schemas.microsoft.com/office/powerpoint/2010/main" val="4238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600399" cy="51845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38164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672408" cy="487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88843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 THỰC HÀNH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4076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en-US">
                <a:solidFill>
                  <a:srgbClr val="575F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Tạo tư thế, động tác của nhân vật.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US">
                <a:solidFill>
                  <a:srgbClr val="575F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Dựa vào dáng người bằng dây thép hoặc giấy đã hoàn thành của hoạt động trước, tạo hình dáng tư thế và dặc điểm của nhân vật.</a:t>
            </a:r>
          </a:p>
          <a:p>
            <a:pPr marL="0" indent="0">
              <a:buNone/>
            </a:pPr>
            <a:endParaRPr lang="en-US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57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            NHIỆT LIỆT CHÀO MỪNG THẦY CÔ ĐẾN DỰ TIẾT CHUYÊN ĐỀ MĨ THUẬT LỚP 8A1  </vt:lpstr>
      <vt:lpstr>                CHỦ ĐỀ 7: TỈ LỆ CƠ THỂ NGƯỜI tiết 3: tạo đặc điểm nhân vật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 THỰC HÀNH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7: TỈ LỆ CƠ THỂ NGƯỜI</dc:title>
  <dc:creator>Windows User</dc:creator>
  <cp:lastModifiedBy>Windows User</cp:lastModifiedBy>
  <cp:revision>24</cp:revision>
  <dcterms:created xsi:type="dcterms:W3CDTF">2020-01-14T00:43:30Z</dcterms:created>
  <dcterms:modified xsi:type="dcterms:W3CDTF">2020-01-15T22:18:00Z</dcterms:modified>
</cp:coreProperties>
</file>